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DA8FFF"/>
    <a:srgbClr val="FF85D6"/>
    <a:srgbClr val="00CC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Hot Air Balloon Girl Birthday Invitati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2300" y="3643314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02300" y="4214818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02300" y="3357562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02300" y="4643446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366" y="557214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2023-01-26T18:39:21Z</dcterms:modified>
</cp:coreProperties>
</file>