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85D6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Hot Air Balloon Girl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4028651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60015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742899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502878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61003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2023-01-26T18:38:59Z</dcterms:modified>
</cp:coreProperties>
</file>