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85D6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Girl Pool Party Birthday Invitation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6350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20644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2754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61017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3171" y="57970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2023-01-03T19:09:41Z</dcterms:modified>
</cp:coreProperties>
</file>