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85D6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8" name="2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7" name="26 Imagen" descr="Girl Pool Party Birthday Invitation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56350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20644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27549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C66FF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61017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63171" y="579703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2023-01-03T19:09:15Z</dcterms:modified>
</cp:coreProperties>
</file>