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85D6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8" name="27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27" name="26 Imagen" descr="Girl Pool Party Birthday Invitation 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91667" y="3563502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85D6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85D6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91667" y="4206444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CC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91667" y="3275491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CC66FF"/>
                  </a:solidFill>
                  <a:latin typeface="+mj-lt"/>
                </a:rPr>
                <a:t>Aniversário da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91667" y="4610176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63171" y="5797030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53</cp:revision>
  <dcterms:created xsi:type="dcterms:W3CDTF">2022-08-15T14:52:18Z</dcterms:created>
  <dcterms:modified xsi:type="dcterms:W3CDTF">2023-01-03T19:09:01Z</dcterms:modified>
</cp:coreProperties>
</file>