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85D6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2169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85988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2893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26361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45047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2023-01-03T19:08:19Z</dcterms:modified>
</cp:coreProperties>
</file>