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85D6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2" name="11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8802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0309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10001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3469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2023-01-03T19:07:22Z</dcterms:modified>
</cp:coreProperties>
</file>