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85D6"/>
    <a:srgbClr val="00CCFF"/>
    <a:srgbClr val="CC66FF"/>
    <a:srgbClr val="FF66CC"/>
    <a:srgbClr val="75C7FF"/>
    <a:srgbClr val="DA8FFF"/>
    <a:srgbClr val="FF89C4"/>
    <a:srgbClr val="93C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69" autoAdjust="0"/>
    <p:restoredTop sz="94641" autoAdjust="0"/>
  </p:normalViewPr>
  <p:slideViewPr>
    <p:cSldViewPr>
      <p:cViewPr>
        <p:scale>
          <a:sx n="60" d="100"/>
          <a:sy n="60" d="100"/>
        </p:scale>
        <p:origin x="-1372" y="-1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4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717EEB-1023-4EB0-ABB8-E4F45D8CCE0E}" type="datetimeFigureOut">
              <a:rPr lang="es-ES" smtClean="0"/>
              <a:t>25/01/2023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E04AC3-E6FB-441D-9CB4-4E7CA7F93279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E04AC3-E6FB-441D-9CB4-4E7CA7F93279}" type="slidenum">
              <a:rPr lang="es-ES" smtClean="0"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25/01/2023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25/01/2023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25/01/2023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25/01/2023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25/01/2023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25/01/2023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25/01/2023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25/01/2023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25/01/2023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25/01/2023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25/01/2023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25/01/2023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9 Rectángulo"/>
          <p:cNvSpPr/>
          <p:nvPr/>
        </p:nvSpPr>
        <p:spPr>
          <a:xfrm>
            <a:off x="7739082" y="6581025"/>
            <a:ext cx="215616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200" b="1" dirty="0" smtClean="0"/>
              <a:t>www.convitedeaniversario.net</a:t>
            </a:r>
            <a:endParaRPr lang="es-AR" sz="1200" b="1" dirty="0"/>
          </a:p>
        </p:txBody>
      </p:sp>
      <p:grpSp>
        <p:nvGrpSpPr>
          <p:cNvPr id="15" name="14 Grupo"/>
          <p:cNvGrpSpPr/>
          <p:nvPr/>
        </p:nvGrpSpPr>
        <p:grpSpPr>
          <a:xfrm>
            <a:off x="166654" y="102101"/>
            <a:ext cx="4861570" cy="6653798"/>
            <a:chOff x="166654" y="102101"/>
            <a:chExt cx="4861570" cy="6653798"/>
          </a:xfrm>
        </p:grpSpPr>
        <p:pic>
          <p:nvPicPr>
            <p:cNvPr id="13" name="12 Imagen" descr="Convite para Festa dos Professores 3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6654" y="102101"/>
              <a:ext cx="4861570" cy="6653798"/>
            </a:xfrm>
            <a:prstGeom prst="rect">
              <a:avLst/>
            </a:prstGeom>
          </p:spPr>
        </p:pic>
        <p:sp>
          <p:nvSpPr>
            <p:cNvPr id="24" name="23 CuadroTexto"/>
            <p:cNvSpPr txBox="1"/>
            <p:nvPr/>
          </p:nvSpPr>
          <p:spPr>
            <a:xfrm>
              <a:off x="809596" y="4549983"/>
              <a:ext cx="3429024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dirty="0" smtClean="0"/>
                <a:t>Editar </a:t>
              </a:r>
              <a:r>
                <a:rPr lang="pt-BR" sz="1600" dirty="0" smtClean="0"/>
                <a:t>com os dados da sua festa </a:t>
              </a:r>
            </a:p>
            <a:p>
              <a:pPr algn="ctr"/>
              <a:r>
                <a:rPr lang="pt-BR" sz="1600" dirty="0" smtClean="0"/>
                <a:t>Dia xx </a:t>
              </a:r>
              <a:r>
                <a:rPr lang="pt-BR" sz="1600" dirty="0" err="1" smtClean="0"/>
                <a:t>xx</a:t>
              </a:r>
              <a:r>
                <a:rPr lang="pt-BR" sz="1600" dirty="0" smtClean="0"/>
                <a:t> </a:t>
              </a:r>
              <a:r>
                <a:rPr lang="pt-BR" sz="1600" dirty="0" err="1" smtClean="0"/>
                <a:t>xx</a:t>
              </a:r>
              <a:r>
                <a:rPr lang="pt-BR" sz="1600" dirty="0" smtClean="0"/>
                <a:t> , às  XXXX</a:t>
              </a:r>
            </a:p>
            <a:p>
              <a:pPr algn="ctr"/>
              <a:r>
                <a:rPr lang="es-AR" sz="1600" dirty="0" err="1" smtClean="0"/>
                <a:t>xxxxxxxxxxxxxxxxxxxxxxxxx</a:t>
              </a:r>
              <a:endParaRPr lang="es-AR" sz="1600" dirty="0" smtClean="0"/>
            </a:p>
            <a:p>
              <a:pPr algn="ctr"/>
              <a:r>
                <a:rPr lang="es-AR" sz="1600" dirty="0" err="1" smtClean="0"/>
                <a:t>xxxxxxxxxxxx</a:t>
              </a:r>
              <a:endParaRPr lang="es-AR" sz="1600" dirty="0" smtClean="0"/>
            </a:p>
            <a:p>
              <a:pPr algn="ctr"/>
              <a:r>
                <a:rPr lang="es-AR" sz="1600" dirty="0" err="1" smtClean="0"/>
                <a:t>xxx</a:t>
              </a:r>
              <a:r>
                <a:rPr lang="es-AR" sz="1600" dirty="0" smtClean="0"/>
                <a:t> </a:t>
              </a:r>
              <a:r>
                <a:rPr lang="es-AR" sz="1600" dirty="0" err="1" smtClean="0"/>
                <a:t>xxxx</a:t>
              </a:r>
              <a:r>
                <a:rPr lang="es-AR" sz="1600" dirty="0" smtClean="0"/>
                <a:t> </a:t>
              </a:r>
              <a:r>
                <a:rPr lang="es-AR" sz="1600" dirty="0" err="1" smtClean="0"/>
                <a:t>xxxxxxxxxxxxxxxx</a:t>
              </a:r>
              <a:endParaRPr lang="es-AR" sz="1600" dirty="0" smtClean="0"/>
            </a:p>
          </p:txBody>
        </p:sp>
        <p:sp>
          <p:nvSpPr>
            <p:cNvPr id="25" name="24 Rectángulo"/>
            <p:cNvSpPr/>
            <p:nvPr/>
          </p:nvSpPr>
          <p:spPr>
            <a:xfrm>
              <a:off x="1322926" y="5978743"/>
              <a:ext cx="247869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AR" sz="1400" b="1" dirty="0" smtClean="0"/>
                <a:t>www.convitedeaniversario.net</a:t>
              </a:r>
              <a:endParaRPr lang="es-AR" sz="1400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22</Words>
  <Application>Microsoft Office PowerPoint</Application>
  <PresentationFormat>A4 (210 x 297 mm)</PresentationFormat>
  <Paragraphs>8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59</cp:revision>
  <dcterms:created xsi:type="dcterms:W3CDTF">2022-08-15T14:52:18Z</dcterms:created>
  <dcterms:modified xsi:type="dcterms:W3CDTF">2023-01-25T23:40:03Z</dcterms:modified>
</cp:coreProperties>
</file>