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85D6"/>
    <a:srgbClr val="00CCFF"/>
    <a:srgbClr val="CC66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17EEB-1023-4EB0-ABB8-E4F45D8CCE0E}" type="datetimeFigureOut">
              <a:rPr lang="es-ES" smtClean="0"/>
              <a:t>25/01/2023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04AC3-E6FB-441D-9CB4-4E7CA7F9327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4AC3-E6FB-441D-9CB4-4E7CA7F93279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25/01/2023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25/01/2023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25/01/2023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25/01/2023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25/01/2023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25/01/2023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25/01/2023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25/01/2023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25/01/2023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25/01/2023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25/01/2023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25/01/2023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5" name="14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13" name="12 Imagen" descr="Convite para Festa dos Professores 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4" name="23 CuadroTexto"/>
            <p:cNvSpPr txBox="1"/>
            <p:nvPr/>
          </p:nvSpPr>
          <p:spPr>
            <a:xfrm>
              <a:off x="809596" y="4549983"/>
              <a:ext cx="342902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 smtClean="0"/>
                <a:t>Editar </a:t>
              </a:r>
              <a:r>
                <a:rPr lang="pt-BR" sz="1600" dirty="0" smtClean="0"/>
                <a:t>com os dados da sua festa </a:t>
              </a:r>
            </a:p>
            <a:p>
              <a:pPr algn="ctr"/>
              <a:r>
                <a:rPr lang="pt-BR" sz="1600" dirty="0" smtClean="0"/>
                <a:t>Dia xx </a:t>
              </a:r>
              <a:r>
                <a:rPr lang="pt-BR" sz="1600" dirty="0" err="1" smtClean="0"/>
                <a:t>xx</a:t>
              </a:r>
              <a:r>
                <a:rPr lang="pt-BR" sz="1600" dirty="0" smtClean="0"/>
                <a:t> </a:t>
              </a:r>
              <a:r>
                <a:rPr lang="pt-BR" sz="1600" dirty="0" err="1" smtClean="0"/>
                <a:t>xx</a:t>
              </a:r>
              <a:r>
                <a:rPr lang="pt-BR" sz="1600" dirty="0" smtClean="0"/>
                <a:t> , às  XXXX</a:t>
              </a:r>
            </a:p>
            <a:p>
              <a:pPr algn="ctr"/>
              <a:r>
                <a:rPr lang="es-AR" sz="1600" dirty="0" err="1" smtClean="0"/>
                <a:t>xxxxxxxxxxxxxxxxxxxxxxxxx</a:t>
              </a:r>
              <a:endParaRPr lang="es-AR" sz="1600" dirty="0" smtClean="0"/>
            </a:p>
            <a:p>
              <a:pPr algn="ctr"/>
              <a:r>
                <a:rPr lang="es-AR" sz="1600" dirty="0" err="1" smtClean="0"/>
                <a:t>xxxxxxxxxxxx</a:t>
              </a:r>
              <a:endParaRPr lang="es-AR" sz="1600" dirty="0" smtClean="0"/>
            </a:p>
            <a:p>
              <a:pPr algn="ctr"/>
              <a:r>
                <a:rPr lang="es-AR" sz="1600" dirty="0" err="1" smtClean="0"/>
                <a:t>xxx</a:t>
              </a:r>
              <a:r>
                <a:rPr lang="es-AR" sz="1600" dirty="0" smtClean="0"/>
                <a:t> </a:t>
              </a:r>
              <a:r>
                <a:rPr lang="es-AR" sz="1600" dirty="0" err="1" smtClean="0"/>
                <a:t>xxxx</a:t>
              </a:r>
              <a:r>
                <a:rPr lang="es-AR" sz="1600" dirty="0" smtClean="0"/>
                <a:t> </a:t>
              </a:r>
              <a:r>
                <a:rPr lang="es-AR" sz="1600" dirty="0" err="1" smtClean="0"/>
                <a:t>xxxxxxxxxxxxxxxx</a:t>
              </a:r>
              <a:endParaRPr lang="es-AR" sz="16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322926" y="5978743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22</Words>
  <Application>Microsoft Office PowerPoint</Application>
  <PresentationFormat>A4 (210 x 297 mm)</PresentationFormat>
  <Paragraphs>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59</cp:revision>
  <dcterms:created xsi:type="dcterms:W3CDTF">2022-08-15T14:52:18Z</dcterms:created>
  <dcterms:modified xsi:type="dcterms:W3CDTF">2023-01-25T23:40:03Z</dcterms:modified>
</cp:coreProperties>
</file>