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7EEB-1023-4EB0-ABB8-E4F45D8CCE0E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4AC3-E6FB-441D-9CB4-4E7CA7F9327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4AC3-E6FB-441D-9CB4-4E7CA7F93279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para Festa dos Professores 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09596" y="4286256"/>
              <a:ext cx="34290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Editar </a:t>
              </a:r>
              <a:r>
                <a:rPr lang="pt-BR" sz="1600" dirty="0" smtClean="0">
                  <a:solidFill>
                    <a:schemeClr val="bg1"/>
                  </a:solidFill>
                </a:rPr>
                <a:t>com os dados da sua festa </a:t>
              </a: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22926" y="571501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2023-01-25T23:39:48Z</dcterms:modified>
</cp:coreProperties>
</file>