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EEB-1023-4EB0-ABB8-E4F45D8CCE0E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4AC3-E6FB-441D-9CB4-4E7CA7F932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4AC3-E6FB-441D-9CB4-4E7CA7F93279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8" name="7 Imagen" descr="Convite para Festa dos Professore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900041" y="3947339"/>
              <a:ext cx="34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3371" y="537609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2023-01-25T23:39:19Z</dcterms:modified>
</cp:coreProperties>
</file>