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17EEB-1023-4EB0-ABB8-E4F45D8CCE0E}" type="datetimeFigureOut">
              <a:rPr lang="es-ES" smtClean="0"/>
              <a:t>25/01/2023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04AC3-E6FB-441D-9CB4-4E7CA7F9327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4AC3-E6FB-441D-9CB4-4E7CA7F93279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1" name="10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8" name="7 Imagen" descr="Convite para Festa dos Professores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889408" y="3764165"/>
              <a:ext cx="34290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/>
                <a:t>Editar </a:t>
              </a:r>
              <a:r>
                <a:rPr lang="pt-BR" sz="1600" dirty="0" smtClean="0"/>
                <a:t>com os dados da sua festa </a:t>
              </a:r>
            </a:p>
            <a:p>
              <a:pPr algn="ctr"/>
              <a:r>
                <a:rPr lang="pt-BR" sz="1600" dirty="0" smtClean="0"/>
                <a:t>Dia xx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, às  XXXX</a:t>
              </a:r>
            </a:p>
            <a:p>
              <a:pPr algn="ctr"/>
              <a:r>
                <a:rPr lang="es-AR" sz="1600" dirty="0" err="1" smtClean="0"/>
                <a:t>xxxxxxxxxxxxxxxxxxxxxxxxx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xxxxxxxxxxxxxxxx</a:t>
              </a:r>
              <a:endParaRPr lang="es-AR" sz="16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519292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</Words>
  <Application>Microsoft Office PowerPoint</Application>
  <PresentationFormat>A4 (210 x 297 mm)</PresentationFormat>
  <Paragraphs>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2023-01-25T23:38:59Z</dcterms:modified>
</cp:coreProperties>
</file>