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C4"/>
    <a:srgbClr val="FF9BBC"/>
    <a:srgbClr val="FF6600"/>
    <a:srgbClr val="FF85D6"/>
    <a:srgbClr val="00CCFF"/>
    <a:srgbClr val="CC66FF"/>
    <a:srgbClr val="FF66CC"/>
    <a:srgbClr val="75C7FF"/>
    <a:srgbClr val="DA8FFF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34" name="33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33" name="32 Imagen" descr="Convite para Cha de Bebe de Menina 8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3078304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89C4"/>
                  </a:solidFill>
                </a:rPr>
                <a:t>Da Nome</a:t>
              </a:r>
              <a:endParaRPr lang="es-AR" sz="4000" b="1" dirty="0">
                <a:solidFill>
                  <a:srgbClr val="FF89C4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3831085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81100" y="5121487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23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62</cp:revision>
  <dcterms:created xsi:type="dcterms:W3CDTF">2022-08-15T14:52:18Z</dcterms:created>
  <dcterms:modified xsi:type="dcterms:W3CDTF">2023-01-20T15:32:32Z</dcterms:modified>
</cp:coreProperties>
</file>