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9BBC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1" name="30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0" name="29 Imagen" descr="Convite para Cha de Bebe de Menina 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44832" y="3271352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9C4"/>
                  </a:solidFill>
                </a:rPr>
                <a:t>Da Nome</a:t>
              </a:r>
              <a:endParaRPr lang="es-AR" sz="40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44832" y="4024133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44898" y="531453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23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61</cp:revision>
  <dcterms:created xsi:type="dcterms:W3CDTF">2022-08-15T14:52:18Z</dcterms:created>
  <dcterms:modified xsi:type="dcterms:W3CDTF">2023-01-20T15:32:00Z</dcterms:modified>
</cp:coreProperties>
</file>