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BC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Convite para Cha de Bebe de Menina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64331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3960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2999" y="568649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2023-01-20T15:31:23Z</dcterms:modified>
</cp:coreProperties>
</file>