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BC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Convite para Cha de Bebe de Menina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1495" y="326485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1495" y="401763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1561" y="530804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2023-01-20T15:30:44Z</dcterms:modified>
</cp:coreProperties>
</file>