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5" name="14 Imagen" descr="Convite para Cha de Bebe de Menin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3394" y="373187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BC"/>
                  </a:solidFill>
                </a:rPr>
                <a:t>Da Nome</a:t>
              </a:r>
              <a:endParaRPr lang="es-AR" sz="40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3394" y="448466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3460" y="577506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2023-01-20T15:29:59Z</dcterms:modified>
</cp:coreProperties>
</file>