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BBC"/>
    <a:srgbClr val="FF89C4"/>
    <a:srgbClr val="FF6600"/>
    <a:srgbClr val="FF85D6"/>
    <a:srgbClr val="00CCFF"/>
    <a:srgbClr val="CC66FF"/>
    <a:srgbClr val="FF66CC"/>
    <a:srgbClr val="75C7FF"/>
    <a:srgbClr val="DA8FFF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102101"/>
            <a:ext cx="4855474" cy="6653798"/>
            <a:chOff x="166654" y="102101"/>
            <a:chExt cx="4855474" cy="6653798"/>
          </a:xfrm>
        </p:grpSpPr>
        <p:pic>
          <p:nvPicPr>
            <p:cNvPr id="15" name="14 Imagen" descr="Convite para Cha de Bebe de Menina 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55474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41495" y="3731879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9BBC"/>
                  </a:solidFill>
                </a:rPr>
                <a:t>Da Nome</a:t>
              </a:r>
              <a:endParaRPr lang="es-AR" sz="4000" b="1" dirty="0">
                <a:solidFill>
                  <a:srgbClr val="FF9BBC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41495" y="4484660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41561" y="5775062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23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57</cp:revision>
  <dcterms:created xsi:type="dcterms:W3CDTF">2022-08-15T14:52:18Z</dcterms:created>
  <dcterms:modified xsi:type="dcterms:W3CDTF">2023-01-20T15:29:42Z</dcterms:modified>
</cp:coreProperties>
</file>