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para Cha de Bebe de Menin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31206" y="3721246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9C4"/>
                  </a:solidFill>
                </a:rPr>
                <a:t>Da Nome</a:t>
              </a:r>
              <a:endParaRPr lang="es-AR" sz="40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31206" y="447402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31272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2023-01-20T15:28:49Z</dcterms:modified>
</cp:coreProperties>
</file>