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para Cha de Bebe de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72124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Da 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47402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31272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2023-01-20T15:28:35Z</dcterms:modified>
</cp:coreProperties>
</file>