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85D6FF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Convite para Chá de Bebê Menino 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08244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383522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2999" y="512562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64</cp:revision>
  <dcterms:created xsi:type="dcterms:W3CDTF">2022-08-15T14:52:18Z</dcterms:created>
  <dcterms:modified xsi:type="dcterms:W3CDTF">2023-01-20T19:20:33Z</dcterms:modified>
</cp:coreProperties>
</file>