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6FF"/>
    <a:srgbClr val="93CDDD"/>
    <a:srgbClr val="FF89C4"/>
    <a:srgbClr val="FF6600"/>
    <a:srgbClr val="FF85D6"/>
    <a:srgbClr val="00CCFF"/>
    <a:srgbClr val="CC66FF"/>
    <a:srgbClr val="FF66CC"/>
    <a:srgbClr val="75C7FF"/>
    <a:srgbClr val="DA8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2" name="21 Imagen" descr="Convite para Chá de Bebê Menino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49135" y="341422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85D6FF"/>
                  </a:solidFill>
                </a:rPr>
                <a:t>Do </a:t>
              </a:r>
              <a:r>
                <a:rPr lang="es-AR" sz="4000" b="1" dirty="0" smtClean="0">
                  <a:solidFill>
                    <a:srgbClr val="85D6FF"/>
                  </a:solidFill>
                </a:rPr>
                <a:t>Nome</a:t>
              </a:r>
              <a:endParaRPr lang="es-AR" sz="4000" b="1" dirty="0">
                <a:solidFill>
                  <a:srgbClr val="85D6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49135" y="416700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9201" y="545741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2023-01-20T19:19:01Z</dcterms:modified>
</cp:coreProperties>
</file>