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Convite para Chá de Bebê Menino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2124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7402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2023-01-20T19:17:55Z</dcterms:modified>
</cp:coreProperties>
</file>