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6" name="15 Imagen" descr="Convite para Chá de Bebê Menino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8619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Do </a:t>
              </a:r>
              <a:r>
                <a:rPr lang="es-AR" sz="4000" b="1" dirty="0" smtClean="0">
                  <a:solidFill>
                    <a:srgbClr val="93CDDD"/>
                  </a:solidFill>
                </a:rPr>
                <a:t>Nome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3897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82937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2023-01-20T19:17:36Z</dcterms:modified>
</cp:coreProperties>
</file>