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FF89C4"/>
    <a:srgbClr val="FF6600"/>
    <a:srgbClr val="FF85D6"/>
    <a:srgbClr val="00CCFF"/>
    <a:srgbClr val="CC66FF"/>
    <a:srgbClr val="FF66CC"/>
    <a:srgbClr val="75C7FF"/>
    <a:srgbClr val="DA8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Convite para Chá de Bebê Menino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0" y="3710613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93CDDD"/>
                  </a:solidFill>
                </a:rPr>
                <a:t>Do </a:t>
              </a:r>
              <a:r>
                <a:rPr lang="es-AR" sz="4000" b="1" dirty="0" smtClean="0">
                  <a:solidFill>
                    <a:srgbClr val="93CDDD"/>
                  </a:solidFill>
                </a:rPr>
                <a:t>Nome</a:t>
              </a:r>
              <a:endParaRPr lang="es-AR" sz="4000" b="1" dirty="0">
                <a:solidFill>
                  <a:srgbClr val="93CDDD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2300" y="4463394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366" y="5753796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2023-01-20T19:16:37Z</dcterms:modified>
</cp:coreProperties>
</file>