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7" name="26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0199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1449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114342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Aniversário </a:t>
              </a:r>
              <a:r>
                <a:rPr lang="en-US" sz="28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8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5486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171" y="57355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2023-01-04T18:26:02Z</dcterms:modified>
</cp:coreProperties>
</file>