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0199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14493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11434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Aniversário </a:t>
              </a:r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8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54866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3171" y="57355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2023-01-04T18:25:52Z</dcterms:modified>
</cp:coreProperties>
</file>