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1658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95952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2893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Aniversário </a:t>
              </a:r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8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6326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55011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2023-01-04T18:24:41Z</dcterms:modified>
</cp:coreProperties>
</file>