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9" name="28 Grupo"/>
          <p:cNvGrpSpPr/>
          <p:nvPr/>
        </p:nvGrpSpPr>
        <p:grpSpPr>
          <a:xfrm>
            <a:off x="166654" y="0"/>
            <a:ext cx="4962986" cy="6858000"/>
            <a:chOff x="166654" y="0"/>
            <a:chExt cx="4962986" cy="6858000"/>
          </a:xfrm>
        </p:grpSpPr>
        <p:pic>
          <p:nvPicPr>
            <p:cNvPr id="28" name="27 Imagen" descr="6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0"/>
              <a:ext cx="4962986" cy="6858000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1577142" y="3737575"/>
              <a:ext cx="30186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577141" y="4380517"/>
              <a:ext cx="3018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33CC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33CC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1577141" y="3449564"/>
              <a:ext cx="3018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+mj-lt"/>
                </a:rPr>
                <a:t>Aniversário</a:t>
              </a:r>
              <a:r>
                <a:rPr lang="en-US" sz="2400" b="1" dirty="0" smtClean="0">
                  <a:latin typeface="+mj-lt"/>
                </a:rPr>
                <a:t> do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577141" y="4784249"/>
              <a:ext cx="301866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902804" y="5971103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55</cp:revision>
  <dcterms:created xsi:type="dcterms:W3CDTF">2022-08-15T14:52:18Z</dcterms:created>
  <dcterms:modified xsi:type="dcterms:W3CDTF">2023-01-06T12:53:49Z</dcterms:modified>
</cp:coreProperties>
</file>