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06/01/2023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2" name="11 Grupo"/>
          <p:cNvGrpSpPr/>
          <p:nvPr/>
        </p:nvGrpSpPr>
        <p:grpSpPr>
          <a:xfrm>
            <a:off x="166654" y="0"/>
            <a:ext cx="4962986" cy="6858000"/>
            <a:chOff x="166654" y="0"/>
            <a:chExt cx="4962986" cy="6858000"/>
          </a:xfrm>
        </p:grpSpPr>
        <p:pic>
          <p:nvPicPr>
            <p:cNvPr id="11" name="10 Imagen" descr="4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0"/>
              <a:ext cx="4962986" cy="6858000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952472" y="3680465"/>
              <a:ext cx="342902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  <a:latin typeface="+mj-lt"/>
                </a:rPr>
                <a:t>Nome</a:t>
              </a:r>
              <a:endParaRPr lang="es-AR" sz="4400" b="1" dirty="0">
                <a:solidFill>
                  <a:srgbClr val="FF0000"/>
                </a:solidFill>
                <a:latin typeface="+mj-lt"/>
              </a:endParaRPr>
            </a:p>
          </p:txBody>
        </p:sp>
        <p:sp>
          <p:nvSpPr>
            <p:cNvPr id="22" name="21 CuadroTexto"/>
            <p:cNvSpPr txBox="1"/>
            <p:nvPr/>
          </p:nvSpPr>
          <p:spPr>
            <a:xfrm>
              <a:off x="952472" y="4323407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0033CC"/>
                  </a:solidFill>
                  <a:latin typeface="+mj-lt"/>
                </a:rPr>
                <a:t>XX Anos</a:t>
              </a:r>
              <a:endParaRPr lang="es-AR" sz="2400" b="1" dirty="0">
                <a:solidFill>
                  <a:srgbClr val="0033CC"/>
                </a:solidFill>
                <a:latin typeface="+mj-lt"/>
              </a:endParaRPr>
            </a:p>
          </p:txBody>
        </p:sp>
        <p:sp>
          <p:nvSpPr>
            <p:cNvPr id="23" name="22 CuadroTexto"/>
            <p:cNvSpPr txBox="1"/>
            <p:nvPr/>
          </p:nvSpPr>
          <p:spPr>
            <a:xfrm>
              <a:off x="952472" y="3392454"/>
              <a:ext cx="34290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err="1" smtClean="0">
                  <a:latin typeface="+mj-lt"/>
                </a:rPr>
                <a:t>Aniversário</a:t>
              </a:r>
              <a:r>
                <a:rPr lang="en-US" sz="2400" b="1" dirty="0" smtClean="0">
                  <a:latin typeface="+mj-lt"/>
                </a:rPr>
                <a:t> do</a:t>
              </a:r>
              <a:endParaRPr lang="es-AR" sz="2400" b="1" dirty="0"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952472" y="4727139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da 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523976" y="5860828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26</Words>
  <Application>Microsoft Office PowerPoint</Application>
  <PresentationFormat>A4 (210 x 297 mm)</PresentationFormat>
  <Paragraphs>10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53</cp:revision>
  <dcterms:created xsi:type="dcterms:W3CDTF">2022-08-15T14:52:18Z</dcterms:created>
  <dcterms:modified xsi:type="dcterms:W3CDTF">2023-01-06T12:51:35Z</dcterms:modified>
</cp:coreProperties>
</file>