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06/01/2023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18" name="17 Grupo"/>
          <p:cNvGrpSpPr/>
          <p:nvPr/>
        </p:nvGrpSpPr>
        <p:grpSpPr>
          <a:xfrm>
            <a:off x="166654" y="31997"/>
            <a:ext cx="4965202" cy="6794006"/>
            <a:chOff x="166654" y="31997"/>
            <a:chExt cx="4965202" cy="6794006"/>
          </a:xfrm>
        </p:grpSpPr>
        <p:pic>
          <p:nvPicPr>
            <p:cNvPr id="17" name="16 Imagen" descr="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31997"/>
              <a:ext cx="4965202" cy="6794006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934199" y="3578080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solidFill>
                    <a:srgbClr val="FF0000"/>
                  </a:solidFill>
                  <a:latin typeface="+mj-lt"/>
                </a:rPr>
                <a:t>Nome</a:t>
              </a:r>
              <a:endParaRPr lang="es-AR" sz="44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934199" y="422102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33CC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33CC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934199" y="3290069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latin typeface="+mj-lt"/>
                </a:rPr>
                <a:t>Aniversário</a:t>
              </a:r>
              <a:r>
                <a:rPr lang="en-US" sz="2400" b="1" dirty="0" smtClean="0">
                  <a:latin typeface="+mj-lt"/>
                </a:rPr>
                <a:t> do</a:t>
              </a:r>
              <a:endParaRPr lang="es-AR" sz="2400" b="1" dirty="0"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934199" y="4624754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505703" y="5811608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53</cp:revision>
  <dcterms:created xsi:type="dcterms:W3CDTF">2022-08-15T14:52:18Z</dcterms:created>
  <dcterms:modified xsi:type="dcterms:W3CDTF">2023-01-06T12:49:20Z</dcterms:modified>
</cp:coreProperties>
</file>