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6600"/>
    <a:srgbClr val="FF85D6"/>
    <a:srgbClr val="00CCFF"/>
    <a:srgbClr val="CC66FF"/>
    <a:srgbClr val="FF66CC"/>
    <a:srgbClr val="75C7FF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06/01/2023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166654" y="31997"/>
            <a:ext cx="5001778" cy="6794006"/>
            <a:chOff x="166654" y="31997"/>
            <a:chExt cx="5001778" cy="6794006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31997"/>
              <a:ext cx="5001778" cy="6794006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952472" y="3606034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0000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952472" y="424897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33CC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33CC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52472" y="3318023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latin typeface="+mj-lt"/>
                </a:rPr>
                <a:t>Aniversário</a:t>
              </a:r>
              <a:r>
                <a:rPr lang="en-US" sz="2400" b="1" dirty="0" smtClean="0">
                  <a:latin typeface="+mj-lt"/>
                </a:rPr>
                <a:t> do</a:t>
              </a:r>
              <a:endParaRPr lang="es-AR" sz="24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52472" y="4652708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523976" y="5839562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52</cp:revision>
  <dcterms:created xsi:type="dcterms:W3CDTF">2022-08-15T14:52:18Z</dcterms:created>
  <dcterms:modified xsi:type="dcterms:W3CDTF">2023-01-06T12:48:40Z</dcterms:modified>
</cp:coreProperties>
</file>