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CC66FF"/>
    <a:srgbClr val="00CCFF"/>
    <a:srgbClr val="FF66CC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Crown Princess Birthday Invitati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2804392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85D6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85D6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3445376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2542079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Aniversário da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3880498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81100" y="505004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58</cp:revision>
  <dcterms:created xsi:type="dcterms:W3CDTF">2022-08-15T14:52:18Z</dcterms:created>
  <dcterms:modified xsi:type="dcterms:W3CDTF">2023-01-26T13:28:25Z</dcterms:modified>
</cp:coreProperties>
</file>