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CC66FF"/>
    <a:srgbClr val="00CC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09014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73112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827831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16625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4176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2023-01-26T13:29:42Z</dcterms:modified>
</cp:coreProperties>
</file>