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CC66FF"/>
    <a:srgbClr val="00CC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89785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53883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57174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97396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14351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2023-01-26T13:29:25Z</dcterms:modified>
</cp:coreProperties>
</file>