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Farm birthday invitation Girl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60233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24528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31432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64901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83586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2023-01-03T15:07:26Z</dcterms:modified>
</cp:coreProperties>
</file>