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166654" y="68573"/>
            <a:ext cx="4861570" cy="6720854"/>
            <a:chOff x="166654" y="68573"/>
            <a:chExt cx="4861570" cy="6720854"/>
          </a:xfrm>
        </p:grpSpPr>
        <p:pic>
          <p:nvPicPr>
            <p:cNvPr id="26" name="25 Imagen" descr="Farm birthday invitation Girl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8573"/>
              <a:ext cx="4861570" cy="6720854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688119" y="3859887"/>
              <a:ext cx="3143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688118" y="4502829"/>
              <a:ext cx="3143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688118" y="3571876"/>
              <a:ext cx="3143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688118" y="4906561"/>
              <a:ext cx="314327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045308" y="609341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2023-01-03T15:06:52Z</dcterms:modified>
</cp:coreProperties>
</file>