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8" name="17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1839" y="345946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41839" y="410240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1839" y="317145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1839" y="450613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3343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2023-01-03T15:05:50Z</dcterms:modified>
</cp:coreProperties>
</file>