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  <a:srgbClr val="FF85D6"/>
    <a:srgbClr val="00CCFF"/>
    <a:srgbClr val="FF66CC"/>
    <a:srgbClr val="75C7FF"/>
    <a:srgbClr val="DA8F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26" name="25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21" name="20 Imagen" descr="Luau Party Invitation Templates 5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881034" y="2956694"/>
              <a:ext cx="34290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FFC000"/>
                  </a:solidFill>
                  <a:latin typeface="+mj-lt"/>
                </a:rPr>
                <a:t>Nome</a:t>
              </a:r>
              <a:endParaRPr lang="es-AR" sz="4000" b="1" dirty="0">
                <a:solidFill>
                  <a:srgbClr val="FFC000"/>
                </a:solidFill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881034" y="3521704"/>
              <a:ext cx="3429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CC66FF"/>
                  </a:solidFill>
                  <a:latin typeface="+mj-lt"/>
                </a:rPr>
                <a:t>XX Anos</a:t>
              </a:r>
              <a:endParaRPr lang="es-AR" sz="2400" b="1" dirty="0">
                <a:solidFill>
                  <a:srgbClr val="CC66FF"/>
                </a:solidFill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881034" y="2692595"/>
              <a:ext cx="34290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latin typeface="+mj-lt"/>
                </a:rPr>
                <a:t>Venha comemorar comigo!</a:t>
              </a:r>
              <a:endParaRPr lang="es-AR" sz="1400" b="1" dirty="0"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881034" y="3923789"/>
              <a:ext cx="34290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Editar com os dados da sua festa </a:t>
              </a:r>
            </a:p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</a:t>
              </a:r>
              <a:r>
                <a:rPr lang="es-AR" sz="1400" dirty="0" smtClean="0"/>
                <a:t>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470811" y="4928439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27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54</cp:revision>
  <dcterms:created xsi:type="dcterms:W3CDTF">2022-08-15T14:52:18Z</dcterms:created>
  <dcterms:modified xsi:type="dcterms:W3CDTF">2023-01-21T19:18:48Z</dcterms:modified>
</cp:coreProperties>
</file>