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85D6"/>
    <a:srgbClr val="00CC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96005"/>
            <a:ext cx="4873762" cy="6665990"/>
            <a:chOff x="166654" y="96005"/>
            <a:chExt cx="4873762" cy="6665990"/>
          </a:xfrm>
        </p:grpSpPr>
        <p:pic>
          <p:nvPicPr>
            <p:cNvPr id="17" name="16 Imagen" descr="Luau Party Invitation Templates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6005"/>
              <a:ext cx="4873762" cy="6665990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9940" y="2956694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+mj-lt"/>
                </a:rPr>
                <a:t>Nome</a:t>
              </a:r>
              <a:endParaRPr lang="es-AR" sz="4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09940" y="352170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09940" y="2692595"/>
              <a:ext cx="3429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</a:rPr>
                <a:t>Venha comemorar comigo!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09940" y="3923789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smtClean="0"/>
                <a:t>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99717" y="492843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27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2023-01-21T19:18:16Z</dcterms:modified>
</cp:coreProperties>
</file>