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76731" y="33746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76731" y="393969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76731" y="3153881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Venha comemorar comigo!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76731" y="434178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34609" y="534643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2023-01-21T19:19:34Z</dcterms:modified>
</cp:coreProperties>
</file>