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85D6"/>
    <a:srgbClr val="00CC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Luau Par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76731" y="3374689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76731" y="393969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76731" y="3153881"/>
              <a:ext cx="3429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Venha comemorar comigo!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76731" y="434178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3976" y="534643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27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2023-01-21T19:19:26Z</dcterms:modified>
</cp:coreProperties>
</file>