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5" name="3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4" name="33 Imagen" descr="Floral Party Invitation Templates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11203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288795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1668180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29169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454998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2023-01-02T14:17:57Z</dcterms:modified>
</cp:coreProperties>
</file>