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31" name="30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30" name="29 Imagen" descr="Floral Party Invitation Templates 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59768" y="2204741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59768" y="2980663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59768" y="1760884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CCFF"/>
                  </a:solidFill>
                  <a:latin typeface="+mj-lt"/>
                </a:rPr>
                <a:t>Aniversário da</a:t>
              </a:r>
              <a:endParaRPr lang="es-AR" sz="28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59768" y="3384395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31272" y="4642687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53</cp:revision>
  <dcterms:created xsi:type="dcterms:W3CDTF">2022-08-15T14:52:18Z</dcterms:created>
  <dcterms:modified xsi:type="dcterms:W3CDTF">2023-01-02T14:17:17Z</dcterms:modified>
</cp:coreProperties>
</file>