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8" name="2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7" name="26 Imagen" descr="Floral Party Invitation Templates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215834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293426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1714488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333799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45962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2023-01-02T14:16:38Z</dcterms:modified>
</cp:coreProperties>
</file>