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9" name="18 Imagen" descr="Floral Party Invitation Template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21583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29342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1714488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333799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45962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2023-01-02T14:15:59Z</dcterms:modified>
</cp:coreProperties>
</file>