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Girl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59768" y="220662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59768" y="298255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59768" y="1714488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59768" y="338628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31272" y="464457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48</cp:revision>
  <dcterms:created xsi:type="dcterms:W3CDTF">2022-08-15T14:52:18Z</dcterms:created>
  <dcterms:modified xsi:type="dcterms:W3CDTF">2023-01-02T14:14:28Z</dcterms:modified>
</cp:coreProperties>
</file>