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12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2" name="11 Imagen" descr="Invitacion Mario Bros Editable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952604" y="3146258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738290" y="2406465"/>
              <a:ext cx="2928958" cy="73866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738290" y="1304108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738290" y="1899896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738290" y="1020615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18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35</cp:revision>
  <dcterms:created xsi:type="dcterms:W3CDTF">2022-08-15T14:52:18Z</dcterms:created>
  <dcterms:modified xsi:type="dcterms:W3CDTF">2023-01-30T15:52:11Z</dcterms:modified>
</cp:coreProperties>
</file>