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84437" y="335756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70123" y="247489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70123" y="135503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70123" y="196832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70123" y="107154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2023-01-30T15:51:03Z</dcterms:modified>
</cp:coreProperties>
</file>