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2" name="11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17554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1499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03014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64342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74665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2023-01-30T15:50:14Z</dcterms:modified>
</cp:coreProperties>
</file>