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755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499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3014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4342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4665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2023-01-30T15:49:55Z</dcterms:modified>
</cp:coreProperties>
</file>